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2" d="100"/>
          <a:sy n="112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27862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2554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3889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5862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89602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8955"/>
      </p:ext>
    </p:extLst>
  </p:cSld>
  <p:clrMapOvr>
    <a:masterClrMapping/>
  </p:clrMapOvr>
  <p:transition spd="slow"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3551"/>
      </p:ext>
    </p:extLst>
  </p:cSld>
  <p:clrMapOvr>
    <a:masterClrMapping/>
  </p:clrMapOvr>
  <p:transition spd="slow"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04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02865"/>
      </p:ext>
    </p:extLst>
  </p:cSld>
  <p:clrMapOvr>
    <a:masterClrMapping/>
  </p:clrMapOvr>
  <p:transition spd="slow">
    <p:wheel spokes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70824"/>
      </p:ext>
    </p:extLst>
  </p:cSld>
  <p:clrMapOvr>
    <a:masterClrMapping/>
  </p:clrMapOvr>
  <p:transition spd="slow">
    <p:wheel spokes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6481"/>
      </p:ext>
    </p:extLst>
  </p:cSld>
  <p:clrMapOvr>
    <a:masterClrMapping/>
  </p:clrMapOvr>
  <p:transition spd="slow">
    <p:wheel spokes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996189"/>
      </p:ext>
    </p:extLst>
  </p:cSld>
  <p:clrMapOvr>
    <a:masterClrMapping/>
  </p:clrMapOvr>
  <p:transition spd="slow">
    <p:wheel spokes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36714"/>
      </p:ext>
    </p:extLst>
  </p:cSld>
  <p:clrMapOvr>
    <a:masterClrMapping/>
  </p:clrMapOvr>
  <p:transition spd="slow">
    <p:wheel spokes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860"/>
      </p:ext>
    </p:extLst>
  </p:cSld>
  <p:clrMapOvr>
    <a:masterClrMapping/>
  </p:clrMapOvr>
  <p:transition spd="slow">
    <p:wheel spokes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4490"/>
      </p:ext>
    </p:extLst>
  </p:cSld>
  <p:clrMapOvr>
    <a:masterClrMapping/>
  </p:clrMapOvr>
  <p:transition spd="slow">
    <p:wheel spokes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8466"/>
      </p:ext>
    </p:extLst>
  </p:cSld>
  <p:clrMapOvr>
    <a:masterClrMapping/>
  </p:clrMapOvr>
  <p:transition spd="slow">
    <p:wheel spokes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75993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4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slow">
    <p:wheel spokes="1"/>
  </p:transition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echikkm@Lafayette.edu" TargetMode="External"/><Relationship Id="rId2" Type="http://schemas.openxmlformats.org/officeDocument/2006/relationships/hyperlink" Target="mailto:albusa@Lafayette.edu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viewjob?jk=b99e64eb59ef95a7&amp;tk=1ca6o4prvbr0qbat&amp;from=serp&amp;vjs=3" TargetMode="External"/><Relationship Id="rId2" Type="http://schemas.openxmlformats.org/officeDocument/2006/relationships/hyperlink" Target="https://www.indeed.com/viewjob?jk=e12a87b97f894023&amp;tk=1ca6o397vbr0qf8s&amp;from=serp&amp;vjs=3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linkedin.com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ervices.lafayette.edu/students/access-career-resources/explore-careers/connecting-majors-to-careers/" TargetMode="External"/><Relationship Id="rId2" Type="http://schemas.openxmlformats.org/officeDocument/2006/relationships/hyperlink" Target="https://careerservices.lafayette.edu/environmental-fields-and-sustainability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hyperlink" Target="https://lafayette-csm.symplicity.com/manage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467600" cy="3733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70235"/>
            <a:ext cx="8001000" cy="76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5340070"/>
            <a:ext cx="4700423" cy="597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6248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Alana Albus, Associate Director, Career Services</a:t>
            </a:r>
            <a:endParaRPr lang="en-US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440090" cy="1400530"/>
          </a:xfrm>
        </p:spPr>
        <p:txBody>
          <a:bodyPr/>
          <a:lstStyle/>
          <a:p>
            <a:r>
              <a:rPr lang="en-US" b="1" dirty="0" smtClean="0"/>
              <a:t>Schedule an Appointment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Career Services</a:t>
            </a:r>
          </a:p>
          <a:p>
            <a:pPr lvl="1"/>
            <a:r>
              <a:rPr lang="en-US" dirty="0" smtClean="0"/>
              <a:t>610-330-5115</a:t>
            </a:r>
          </a:p>
          <a:p>
            <a:pPr marL="457207" lvl="1" indent="0">
              <a:buNone/>
            </a:pPr>
            <a:endParaRPr lang="en-US" dirty="0" smtClean="0"/>
          </a:p>
          <a:p>
            <a:r>
              <a:rPr lang="en-US" dirty="0" smtClean="0"/>
              <a:t>Stop by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Floor Hogg Hall</a:t>
            </a:r>
          </a:p>
          <a:p>
            <a:pPr marL="457207" lvl="1" indent="0">
              <a:buNone/>
            </a:pPr>
            <a:endParaRPr lang="en-US" dirty="0"/>
          </a:p>
          <a:p>
            <a:pPr marL="457207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096000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715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981201"/>
            <a:ext cx="7054644" cy="42672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Alana Albus</a:t>
            </a:r>
          </a:p>
          <a:p>
            <a:pPr lvl="1"/>
            <a:r>
              <a:rPr lang="en-US" sz="3000" dirty="0" smtClean="0">
                <a:hlinkClick r:id="rId2"/>
              </a:rPr>
              <a:t>albusa@Lafayette.edu</a:t>
            </a:r>
            <a:endParaRPr lang="en-US" sz="3000" dirty="0" smtClean="0"/>
          </a:p>
          <a:p>
            <a:endParaRPr lang="en-US" sz="3200" dirty="0"/>
          </a:p>
          <a:p>
            <a:r>
              <a:rPr lang="en-US" sz="3200" dirty="0" smtClean="0"/>
              <a:t>Marie Fechik-Kirk</a:t>
            </a:r>
          </a:p>
          <a:p>
            <a:pPr lvl="1"/>
            <a:r>
              <a:rPr lang="en-US" sz="3200" dirty="0" smtClean="0">
                <a:hlinkClick r:id="rId3"/>
              </a:rPr>
              <a:t>fechikkm@Lafayette.edu</a:t>
            </a:r>
            <a:endParaRPr lang="en-US" sz="3200" dirty="0" smtClean="0"/>
          </a:p>
          <a:p>
            <a:pPr lvl="1"/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6074582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942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Conversation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7668690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Tools for your Search</a:t>
            </a:r>
          </a:p>
          <a:p>
            <a:endParaRPr lang="en-US" dirty="0"/>
          </a:p>
          <a:p>
            <a:r>
              <a:rPr lang="en-US" dirty="0" smtClean="0"/>
              <a:t>Skills and Story Identification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apply for </a:t>
            </a:r>
            <a:r>
              <a:rPr lang="en-US" dirty="0" smtClean="0"/>
              <a:t>sustainability-related positions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Resources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Networking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172200"/>
            <a:ext cx="4704762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287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2718"/>
            <a:ext cx="7696200" cy="1147482"/>
          </a:xfrm>
        </p:spPr>
        <p:txBody>
          <a:bodyPr/>
          <a:lstStyle/>
          <a:p>
            <a:r>
              <a:rPr lang="en-US" b="1" dirty="0" smtClean="0"/>
              <a:t>	What you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Resume</a:t>
            </a:r>
          </a:p>
          <a:p>
            <a:pPr lvl="1"/>
            <a:r>
              <a:rPr lang="en-US" dirty="0" smtClean="0"/>
              <a:t>Skill and accomplishment based</a:t>
            </a:r>
          </a:p>
          <a:p>
            <a:pPr lvl="1"/>
            <a:r>
              <a:rPr lang="en-US" dirty="0" smtClean="0"/>
              <a:t>Class projects and research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Cover letter</a:t>
            </a:r>
          </a:p>
          <a:p>
            <a:pPr lvl="1"/>
            <a:r>
              <a:rPr lang="en-US" dirty="0" smtClean="0"/>
              <a:t>Targeted and personalized</a:t>
            </a:r>
          </a:p>
          <a:p>
            <a:pPr lvl="1"/>
            <a:r>
              <a:rPr lang="en-US" dirty="0" smtClean="0"/>
              <a:t>Networked, if possible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Essay (sometimes)</a:t>
            </a:r>
          </a:p>
          <a:p>
            <a:pPr lvl="1"/>
            <a:r>
              <a:rPr lang="en-US" dirty="0"/>
              <a:t>Depends on the posting</a:t>
            </a:r>
          </a:p>
          <a:p>
            <a:pPr marL="457207" lvl="1" indent="0">
              <a:buNone/>
            </a:pPr>
            <a:endParaRPr lang="en-US" sz="1100" dirty="0" smtClean="0"/>
          </a:p>
          <a:p>
            <a:r>
              <a:rPr lang="en-US" dirty="0" smtClean="0"/>
              <a:t>LinkedIn Profile</a:t>
            </a:r>
          </a:p>
          <a:p>
            <a:pPr lvl="1"/>
            <a:r>
              <a:rPr lang="en-US" dirty="0" smtClean="0"/>
              <a:t>Targeted heading and summary</a:t>
            </a:r>
          </a:p>
          <a:p>
            <a:pPr marL="457207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6172200"/>
            <a:ext cx="42432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226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your Strengths and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6929754" cy="4267206"/>
          </a:xfrm>
        </p:spPr>
        <p:txBody>
          <a:bodyPr/>
          <a:lstStyle/>
          <a:p>
            <a:r>
              <a:rPr lang="en-US" dirty="0" smtClean="0"/>
              <a:t>What skills do you have that are relevant?</a:t>
            </a:r>
          </a:p>
          <a:p>
            <a:endParaRPr lang="en-US" dirty="0"/>
          </a:p>
          <a:p>
            <a:r>
              <a:rPr lang="en-US" dirty="0" smtClean="0"/>
              <a:t>What skills can you compliment with classwork?</a:t>
            </a:r>
          </a:p>
          <a:p>
            <a:endParaRPr lang="en-US" dirty="0"/>
          </a:p>
          <a:p>
            <a:r>
              <a:rPr lang="en-US" dirty="0" smtClean="0"/>
              <a:t>What are your strengths?</a:t>
            </a:r>
          </a:p>
          <a:p>
            <a:endParaRPr lang="en-US" dirty="0"/>
          </a:p>
          <a:p>
            <a:r>
              <a:rPr lang="en-US" dirty="0" smtClean="0"/>
              <a:t>Are there gaps?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6172200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742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Fill the Gaps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53249"/>
            <a:ext cx="8534400" cy="4395158"/>
          </a:xfrm>
        </p:spPr>
        <p:txBody>
          <a:bodyPr/>
          <a:lstStyle/>
          <a:p>
            <a:r>
              <a:rPr lang="en-US" dirty="0" smtClean="0"/>
              <a:t>What are some ways you can fill the experience gap in your background</a:t>
            </a:r>
          </a:p>
          <a:p>
            <a:endParaRPr lang="en-US" dirty="0"/>
          </a:p>
          <a:p>
            <a:pPr lvl="1"/>
            <a:r>
              <a:rPr lang="en-US" dirty="0" smtClean="0"/>
              <a:t>On-Campus?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Off-Campus?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096000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6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 Your Stories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648207"/>
          </a:xfrm>
        </p:spPr>
        <p:txBody>
          <a:bodyPr/>
          <a:lstStyle/>
          <a:p>
            <a:r>
              <a:rPr lang="en-US" dirty="0" smtClean="0"/>
              <a:t>Successful candidates can demonstrate the ties between campus and career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Sustainability Scholar </a:t>
            </a:r>
            <a:r>
              <a:rPr lang="en-US" b="1" dirty="0" smtClean="0"/>
              <a:t>Communications:  Comcast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www.indeed.com/viewjob?jk=e12a87b97f894023&amp;tk=1ca6o397vbr0qf8s&amp;from=serp&amp;vjs=3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Sustainability Intern:  Aramark 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www.indeed.com/viewjob?jk=b99e64eb59ef95a7&amp;tk=1ca6o4prvbr0qbat&amp;from=serp&amp;vjs=3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6096000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912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Create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7082154" cy="4267206"/>
          </a:xfrm>
        </p:spPr>
        <p:txBody>
          <a:bodyPr/>
          <a:lstStyle/>
          <a:p>
            <a:r>
              <a:rPr lang="en-US" dirty="0" smtClean="0"/>
              <a:t>The Power of LinkedIn   </a:t>
            </a:r>
            <a:r>
              <a:rPr lang="en-US" dirty="0" smtClean="0">
                <a:hlinkClick r:id="rId2"/>
              </a:rPr>
              <a:t>www.linkedin.com</a:t>
            </a:r>
            <a:endParaRPr lang="en-US" dirty="0" smtClean="0"/>
          </a:p>
          <a:p>
            <a:pPr lvl="1"/>
            <a:r>
              <a:rPr lang="en-US" dirty="0" smtClean="0"/>
              <a:t>Find ALUMNI</a:t>
            </a:r>
          </a:p>
          <a:p>
            <a:pPr marL="457207" lvl="1" indent="0">
              <a:buNone/>
            </a:pPr>
            <a:endParaRPr lang="en-US" dirty="0" smtClean="0"/>
          </a:p>
          <a:p>
            <a:r>
              <a:rPr lang="en-US" dirty="0" smtClean="0"/>
              <a:t>Informational Interviews</a:t>
            </a:r>
          </a:p>
          <a:p>
            <a:pPr lvl="1"/>
            <a:r>
              <a:rPr lang="en-US" dirty="0" smtClean="0"/>
              <a:t>Asking for Guidance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6172200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049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Options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Career Services Website</a:t>
            </a:r>
          </a:p>
          <a:p>
            <a:pPr lvl="1"/>
            <a:r>
              <a:rPr lang="en-US" dirty="0">
                <a:hlinkClick r:id="rId2"/>
              </a:rPr>
              <a:t>https://careerservices.lafayette.edu/environmental-fields-and-sustainability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What Can I do With a Major:  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://careerservices.lafayette.edu/students/access-career-resources/explore-careers/connecting-majors-to-careers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marL="457207" lvl="1" indent="0">
              <a:buNone/>
            </a:pPr>
            <a:endParaRPr lang="en-US" dirty="0" smtClean="0"/>
          </a:p>
          <a:p>
            <a:r>
              <a:rPr lang="en-US" dirty="0" smtClean="0"/>
              <a:t>CareerSpot/Marquis Favorites</a:t>
            </a:r>
          </a:p>
          <a:p>
            <a:pPr lvl="1"/>
            <a:r>
              <a:rPr lang="en-US" dirty="0">
                <a:hlinkClick r:id="rId4"/>
              </a:rPr>
              <a:t>https://lafayette-csm.symplicity.com/manager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r>
              <a:rPr lang="en-US" dirty="0" err="1" smtClean="0"/>
              <a:t>EngIn</a:t>
            </a:r>
            <a:endParaRPr lang="en-US" dirty="0" smtClean="0"/>
          </a:p>
          <a:p>
            <a:pPr lvl="3"/>
            <a:r>
              <a:rPr lang="en-US" dirty="0" smtClean="0"/>
              <a:t>STEM </a:t>
            </a:r>
          </a:p>
          <a:p>
            <a:pPr lvl="2"/>
            <a:r>
              <a:rPr lang="en-US" dirty="0" err="1" smtClean="0"/>
              <a:t>GoinGlobal</a:t>
            </a:r>
            <a:endParaRPr lang="en-US" dirty="0" smtClean="0"/>
          </a:p>
          <a:p>
            <a:pPr lvl="2"/>
            <a:r>
              <a:rPr lang="en-US" dirty="0" smtClean="0"/>
              <a:t>Internships-USA.com</a:t>
            </a:r>
          </a:p>
          <a:p>
            <a:pPr lvl="3"/>
            <a:r>
              <a:rPr lang="en-US" dirty="0" smtClean="0"/>
              <a:t>Green Careers</a:t>
            </a:r>
          </a:p>
          <a:p>
            <a:pPr lvl="2"/>
            <a:r>
              <a:rPr lang="en-US" dirty="0" smtClean="0"/>
              <a:t>LACN (Liberal Arts Career Network)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6175222"/>
            <a:ext cx="41670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923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2718"/>
            <a:ext cx="7235290" cy="918882"/>
          </a:xfrm>
        </p:spPr>
        <p:txBody>
          <a:bodyPr/>
          <a:lstStyle/>
          <a:p>
            <a:r>
              <a:rPr lang="en-US" b="1" dirty="0" smtClean="0"/>
              <a:t>It takes </a:t>
            </a:r>
            <a:r>
              <a:rPr lang="en-US" b="1" i="1" dirty="0" smtClean="0"/>
              <a:t>Just ONE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Internship and Job Searching can be frustrating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Employers don’t always acknowledge applications and only respond to those they are going to interview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Follow-up is not always possible</a:t>
            </a:r>
          </a:p>
          <a:p>
            <a:pPr lvl="1"/>
            <a:r>
              <a:rPr lang="en-US" dirty="0"/>
              <a:t>Inquire about the status of their </a:t>
            </a:r>
            <a:r>
              <a:rPr lang="en-US" dirty="0" smtClean="0"/>
              <a:t>search</a:t>
            </a:r>
          </a:p>
          <a:p>
            <a:pPr marL="457207" lvl="1" indent="0">
              <a:buNone/>
            </a:pPr>
            <a:endParaRPr lang="en-US" sz="800" dirty="0" smtClean="0"/>
          </a:p>
          <a:p>
            <a:r>
              <a:rPr lang="en-US" dirty="0" smtClean="0"/>
              <a:t>Networking becomes more important</a:t>
            </a:r>
          </a:p>
          <a:p>
            <a:pPr lvl="1"/>
            <a:r>
              <a:rPr lang="en-US" dirty="0"/>
              <a:t>Think of all of your affinity </a:t>
            </a:r>
            <a:r>
              <a:rPr lang="en-US" dirty="0" smtClean="0"/>
              <a:t>groups</a:t>
            </a:r>
          </a:p>
          <a:p>
            <a:pPr marL="457207" lvl="1" indent="0">
              <a:buNone/>
            </a:pPr>
            <a:endParaRPr lang="en-US" sz="800" dirty="0" smtClean="0"/>
          </a:p>
          <a:p>
            <a:r>
              <a:rPr lang="en-US" dirty="0" smtClean="0"/>
              <a:t>Incorporate searching as part of your regular weekly schedule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Schedule a practice mock interview </a:t>
            </a:r>
          </a:p>
          <a:p>
            <a:pPr lvl="1"/>
            <a:r>
              <a:rPr lang="en-US" dirty="0" smtClean="0"/>
              <a:t>Recruiters in Residence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177" y="6178244"/>
            <a:ext cx="470042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103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260</TotalTime>
  <Words>263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Custom Design</vt:lpstr>
      <vt:lpstr>Ion</vt:lpstr>
      <vt:lpstr>PowerPoint Presentation</vt:lpstr>
      <vt:lpstr>Today’s Conversation</vt:lpstr>
      <vt:lpstr> What you need</vt:lpstr>
      <vt:lpstr>Identify your Strengths and Skills</vt:lpstr>
      <vt:lpstr>Fill the Gaps </vt:lpstr>
      <vt:lpstr>Develop Your Stories</vt:lpstr>
      <vt:lpstr>Create Opportunities</vt:lpstr>
      <vt:lpstr>Research Options </vt:lpstr>
      <vt:lpstr>It takes Just ONE</vt:lpstr>
      <vt:lpstr>Schedule an Appointment</vt:lpstr>
      <vt:lpstr>Questions?</vt:lpstr>
    </vt:vector>
  </TitlesOfParts>
  <Company>Lafayette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albusa</dc:creator>
  <cp:lastModifiedBy>Windows User</cp:lastModifiedBy>
  <cp:revision>14</cp:revision>
  <dcterms:created xsi:type="dcterms:W3CDTF">2018-03-27T17:45:09Z</dcterms:created>
  <dcterms:modified xsi:type="dcterms:W3CDTF">2018-04-06T20:59:25Z</dcterms:modified>
</cp:coreProperties>
</file>