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0" r:id="rId2"/>
  </p:sld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0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2" d="100"/>
          <a:sy n="112" d="100"/>
        </p:scale>
        <p:origin x="96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27862"/>
      </p:ext>
    </p:extLst>
  </p:cSld>
  <p:clrMapOvr>
    <a:masterClrMapping/>
  </p:clrMapOvr>
  <p:transition spd="slow">
    <p:wheel spokes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32554"/>
      </p:ext>
    </p:extLst>
  </p:cSld>
  <p:clrMapOvr>
    <a:masterClrMapping/>
  </p:clrMapOvr>
  <p:transition spd="slow">
    <p:wheel spokes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853889"/>
      </p:ext>
    </p:extLst>
  </p:cSld>
  <p:clrMapOvr>
    <a:masterClrMapping/>
  </p:clrMapOvr>
  <p:transition spd="slow">
    <p:wheel spokes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85862"/>
      </p:ext>
    </p:extLst>
  </p:cSld>
  <p:clrMapOvr>
    <a:masterClrMapping/>
  </p:clrMapOvr>
  <p:transition spd="slow">
    <p:wheel spokes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89602"/>
      </p:ext>
    </p:extLst>
  </p:cSld>
  <p:clrMapOvr>
    <a:masterClrMapping/>
  </p:clrMapOvr>
  <p:transition spd="slow">
    <p:wheel spokes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898955"/>
      </p:ext>
    </p:extLst>
  </p:cSld>
  <p:clrMapOvr>
    <a:masterClrMapping/>
  </p:clrMapOvr>
  <p:transition spd="slow">
    <p:wheel spokes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3551"/>
      </p:ext>
    </p:extLst>
  </p:cSld>
  <p:clrMapOvr>
    <a:masterClrMapping/>
  </p:clrMapOvr>
  <p:transition spd="slow">
    <p:wheel spokes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1041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02865"/>
      </p:ext>
    </p:extLst>
  </p:cSld>
  <p:clrMapOvr>
    <a:masterClrMapping/>
  </p:clrMapOvr>
  <p:transition spd="slow">
    <p:wheel spokes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70824"/>
      </p:ext>
    </p:extLst>
  </p:cSld>
  <p:clrMapOvr>
    <a:masterClrMapping/>
  </p:clrMapOvr>
  <p:transition spd="slow">
    <p:wheel spokes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06481"/>
      </p:ext>
    </p:extLst>
  </p:cSld>
  <p:clrMapOvr>
    <a:masterClrMapping/>
  </p:clrMapOvr>
  <p:transition spd="slow">
    <p:wheel spokes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9996189"/>
      </p:ext>
    </p:extLst>
  </p:cSld>
  <p:clrMapOvr>
    <a:masterClrMapping/>
  </p:clrMapOvr>
  <p:transition spd="slow">
    <p:wheel spokes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36714"/>
      </p:ext>
    </p:extLst>
  </p:cSld>
  <p:clrMapOvr>
    <a:masterClrMapping/>
  </p:clrMapOvr>
  <p:transition spd="slow">
    <p:wheel spokes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860"/>
      </p:ext>
    </p:extLst>
  </p:cSld>
  <p:clrMapOvr>
    <a:masterClrMapping/>
  </p:clrMapOvr>
  <p:transition spd="slow">
    <p:wheel spokes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pPr/>
              <a:t>4/6/2018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14490"/>
      </p:ext>
    </p:extLst>
  </p:cSld>
  <p:clrMapOvr>
    <a:masterClrMapping/>
  </p:clrMapOvr>
  <p:transition spd="slow">
    <p:wheel spokes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68466"/>
      </p:ext>
    </p:extLst>
  </p:cSld>
  <p:clrMapOvr>
    <a:masterClrMapping/>
  </p:clrMapOvr>
  <p:transition spd="slow">
    <p:wheel spokes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C406F-A7E7-47DA-9FE1-6771CEBB572B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20836-45E1-4F17-AD31-F3A4029BBF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75993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C08704B-88A3-4061-B4A3-57E438D2F1A5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D17E-168C-40BF-9C7B-F76E71975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041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slow">
    <p:wheel spokes="1"/>
  </p:transition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fechikkm@Lafayette.edu" TargetMode="External"/><Relationship Id="rId2" Type="http://schemas.openxmlformats.org/officeDocument/2006/relationships/hyperlink" Target="mailto:albusa@Lafayette.edu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deed.com/viewjob?jk=b99e64eb59ef95a7&amp;tk=1ca6o4prvbr0qbat&amp;from=serp&amp;vjs=3" TargetMode="External"/><Relationship Id="rId2" Type="http://schemas.openxmlformats.org/officeDocument/2006/relationships/hyperlink" Target="https://www.indeed.com/viewjob?jk=e12a87b97f894023&amp;tk=1ca6o397vbr0qf8s&amp;from=serp&amp;vjs=3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linkedin.com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erservices.lafayette.edu/students/access-career-resources/explore-careers/connecting-majors-to-careers/" TargetMode="External"/><Relationship Id="rId2" Type="http://schemas.openxmlformats.org/officeDocument/2006/relationships/hyperlink" Target="https://careerservices.lafayette.edu/environmental-fields-and-sustainability/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hyperlink" Target="https://lafayette-csm.symplicity.com/manager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8600"/>
            <a:ext cx="7467600" cy="3733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270235"/>
            <a:ext cx="8001000" cy="762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400" y="5340070"/>
            <a:ext cx="4700423" cy="5974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2600" y="62484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Alana Albus, Associate Director, Career Services</a:t>
            </a:r>
            <a:endParaRPr lang="en-US" b="1" dirty="0"/>
          </a:p>
        </p:txBody>
      </p:sp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440090" cy="1400530"/>
          </a:xfrm>
        </p:spPr>
        <p:txBody>
          <a:bodyPr/>
          <a:lstStyle/>
          <a:p>
            <a:r>
              <a:rPr lang="en-US" b="1" dirty="0" smtClean="0"/>
              <a:t>Schedule an Appointment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 Career Services</a:t>
            </a:r>
          </a:p>
          <a:p>
            <a:pPr lvl="1"/>
            <a:r>
              <a:rPr lang="en-US" dirty="0" smtClean="0"/>
              <a:t>610-330-5115</a:t>
            </a:r>
          </a:p>
          <a:p>
            <a:pPr marL="457207" lvl="1" indent="0">
              <a:buNone/>
            </a:pPr>
            <a:endParaRPr lang="en-US" dirty="0" smtClean="0"/>
          </a:p>
          <a:p>
            <a:r>
              <a:rPr lang="en-US" dirty="0" smtClean="0"/>
              <a:t>Stop by 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Floor Hogg Hall</a:t>
            </a:r>
          </a:p>
          <a:p>
            <a:pPr marL="457207" lvl="1" indent="0">
              <a:buNone/>
            </a:pPr>
            <a:endParaRPr lang="en-US" dirty="0"/>
          </a:p>
          <a:p>
            <a:pPr marL="457207" lvl="1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6096000"/>
            <a:ext cx="470042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2715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1981201"/>
            <a:ext cx="7054644" cy="426720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Alana Albus</a:t>
            </a:r>
          </a:p>
          <a:p>
            <a:pPr lvl="1"/>
            <a:r>
              <a:rPr lang="en-US" sz="3000" dirty="0" smtClean="0">
                <a:hlinkClick r:id="rId2"/>
              </a:rPr>
              <a:t>albusa@Lafayette.edu</a:t>
            </a:r>
            <a:endParaRPr lang="en-US" sz="3000" dirty="0" smtClean="0"/>
          </a:p>
          <a:p>
            <a:endParaRPr lang="en-US" sz="3200" dirty="0"/>
          </a:p>
          <a:p>
            <a:r>
              <a:rPr lang="en-US" sz="3200" dirty="0" smtClean="0"/>
              <a:t>Marie Fechik-Kirk</a:t>
            </a:r>
          </a:p>
          <a:p>
            <a:pPr lvl="1"/>
            <a:r>
              <a:rPr lang="en-US" sz="3200" dirty="0" smtClean="0">
                <a:hlinkClick r:id="rId3"/>
              </a:rPr>
              <a:t>fechikkm@Lafayette.edu</a:t>
            </a:r>
            <a:endParaRPr lang="en-US" sz="3200" dirty="0" smtClean="0"/>
          </a:p>
          <a:p>
            <a:pPr lvl="1"/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6074582"/>
            <a:ext cx="470042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9427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Today’s Conversation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710" y="1371600"/>
            <a:ext cx="7668690" cy="44195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Tools for your Search</a:t>
            </a:r>
          </a:p>
          <a:p>
            <a:endParaRPr lang="en-US" dirty="0"/>
          </a:p>
          <a:p>
            <a:r>
              <a:rPr lang="en-US" dirty="0" smtClean="0"/>
              <a:t>Skills and Story Identification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to apply for </a:t>
            </a:r>
            <a:r>
              <a:rPr lang="en-US" dirty="0" smtClean="0"/>
              <a:t>sustainability-related positions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Resources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Networking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6172200"/>
            <a:ext cx="4704762" cy="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0287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2718"/>
            <a:ext cx="7696200" cy="1147482"/>
          </a:xfrm>
        </p:spPr>
        <p:txBody>
          <a:bodyPr/>
          <a:lstStyle/>
          <a:p>
            <a:r>
              <a:rPr lang="en-US" b="1" dirty="0" smtClean="0"/>
              <a:t>	What you need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79248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Resume</a:t>
            </a:r>
          </a:p>
          <a:p>
            <a:pPr lvl="1"/>
            <a:r>
              <a:rPr lang="en-US" dirty="0" smtClean="0"/>
              <a:t>Skill and accomplishment based</a:t>
            </a:r>
          </a:p>
          <a:p>
            <a:pPr lvl="1"/>
            <a:r>
              <a:rPr lang="en-US" dirty="0" smtClean="0"/>
              <a:t>Class projects and research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dirty="0" smtClean="0"/>
              <a:t>Cover letter</a:t>
            </a:r>
          </a:p>
          <a:p>
            <a:pPr lvl="1"/>
            <a:r>
              <a:rPr lang="en-US" dirty="0" smtClean="0"/>
              <a:t>Targeted and personalized</a:t>
            </a:r>
          </a:p>
          <a:p>
            <a:pPr lvl="1"/>
            <a:r>
              <a:rPr lang="en-US" dirty="0" smtClean="0"/>
              <a:t>Networked, if possible</a:t>
            </a:r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dirty="0" smtClean="0"/>
              <a:t>Essay (sometimes)</a:t>
            </a:r>
          </a:p>
          <a:p>
            <a:pPr lvl="1"/>
            <a:r>
              <a:rPr lang="en-US" dirty="0"/>
              <a:t>Depends on the posting</a:t>
            </a:r>
          </a:p>
          <a:p>
            <a:pPr marL="457207" lvl="1" indent="0">
              <a:buNone/>
            </a:pPr>
            <a:endParaRPr lang="en-US" sz="1100" dirty="0" smtClean="0"/>
          </a:p>
          <a:p>
            <a:r>
              <a:rPr lang="en-US" dirty="0" smtClean="0"/>
              <a:t>LinkedIn Profile</a:t>
            </a:r>
          </a:p>
          <a:p>
            <a:pPr lvl="1"/>
            <a:r>
              <a:rPr lang="en-US" dirty="0" smtClean="0"/>
              <a:t>Targeted heading and summary</a:t>
            </a:r>
          </a:p>
          <a:p>
            <a:pPr marL="457207" lvl="1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6172200"/>
            <a:ext cx="424322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2226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Identify your Strengths and Skills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1"/>
            <a:ext cx="6929754" cy="4267206"/>
          </a:xfrm>
        </p:spPr>
        <p:txBody>
          <a:bodyPr/>
          <a:lstStyle/>
          <a:p>
            <a:r>
              <a:rPr lang="en-US" dirty="0" smtClean="0"/>
              <a:t>What skills do you have that are relevant?</a:t>
            </a:r>
          </a:p>
          <a:p>
            <a:endParaRPr lang="en-US" dirty="0"/>
          </a:p>
          <a:p>
            <a:r>
              <a:rPr lang="en-US" dirty="0" smtClean="0"/>
              <a:t>What skills can you compliment with classwork?</a:t>
            </a:r>
          </a:p>
          <a:p>
            <a:endParaRPr lang="en-US" dirty="0"/>
          </a:p>
          <a:p>
            <a:r>
              <a:rPr lang="en-US" dirty="0" smtClean="0"/>
              <a:t>What are your strengths?</a:t>
            </a:r>
          </a:p>
          <a:p>
            <a:endParaRPr lang="en-US" dirty="0"/>
          </a:p>
          <a:p>
            <a:r>
              <a:rPr lang="en-US" dirty="0" smtClean="0"/>
              <a:t>Are there gaps?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0" y="6172200"/>
            <a:ext cx="470042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07429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Fill the Gaps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53249"/>
            <a:ext cx="8534400" cy="4395158"/>
          </a:xfrm>
        </p:spPr>
        <p:txBody>
          <a:bodyPr/>
          <a:lstStyle/>
          <a:p>
            <a:r>
              <a:rPr lang="en-US" dirty="0" smtClean="0"/>
              <a:t>What are some ways you can fill the experience gap in your background</a:t>
            </a:r>
          </a:p>
          <a:p>
            <a:endParaRPr lang="en-US" dirty="0"/>
          </a:p>
          <a:p>
            <a:pPr lvl="1"/>
            <a:r>
              <a:rPr lang="en-US" dirty="0" smtClean="0"/>
              <a:t>On-Campus?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Off-Campus?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6096000"/>
            <a:ext cx="470042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2681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Develop Your Stories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648207"/>
          </a:xfrm>
        </p:spPr>
        <p:txBody>
          <a:bodyPr/>
          <a:lstStyle/>
          <a:p>
            <a:r>
              <a:rPr lang="en-US" dirty="0" smtClean="0"/>
              <a:t>Successful candidates can demonstrate the ties between campus and career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/>
              <a:t>Sustainability Scholar </a:t>
            </a:r>
            <a:r>
              <a:rPr lang="en-US" b="1" dirty="0" smtClean="0"/>
              <a:t>Communications:  Comcast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www.indeed.com/viewjob?jk=e12a87b97f894023&amp;tk=1ca6o397vbr0qf8s&amp;from=serp&amp;vjs=3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b="1" dirty="0" smtClean="0"/>
              <a:t>	Sustainability Intern:  Aramark </a:t>
            </a:r>
            <a:endParaRPr lang="en-US" b="1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www.indeed.com/viewjob?jk=b99e64eb59ef95a7&amp;tk=1ca6o4prvbr0qbat&amp;from=serp&amp;vjs=3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6096000"/>
            <a:ext cx="470042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69122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Create Opportunities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1"/>
            <a:ext cx="7082154" cy="4267206"/>
          </a:xfrm>
        </p:spPr>
        <p:txBody>
          <a:bodyPr/>
          <a:lstStyle/>
          <a:p>
            <a:r>
              <a:rPr lang="en-US" dirty="0" smtClean="0"/>
              <a:t>The Power of LinkedIn   </a:t>
            </a:r>
            <a:r>
              <a:rPr lang="en-US" dirty="0" smtClean="0">
                <a:hlinkClick r:id="rId2"/>
              </a:rPr>
              <a:t>www.linkedin.com</a:t>
            </a:r>
            <a:endParaRPr lang="en-US" dirty="0" smtClean="0"/>
          </a:p>
          <a:p>
            <a:pPr lvl="1"/>
            <a:r>
              <a:rPr lang="en-US" dirty="0" smtClean="0"/>
              <a:t>Find ALUMNI</a:t>
            </a:r>
          </a:p>
          <a:p>
            <a:pPr marL="457207" lvl="1" indent="0">
              <a:buNone/>
            </a:pPr>
            <a:endParaRPr lang="en-US" dirty="0" smtClean="0"/>
          </a:p>
          <a:p>
            <a:r>
              <a:rPr lang="en-US" dirty="0" smtClean="0"/>
              <a:t>Informational Interviews</a:t>
            </a:r>
          </a:p>
          <a:p>
            <a:pPr lvl="1"/>
            <a:r>
              <a:rPr lang="en-US" dirty="0" smtClean="0"/>
              <a:t>Asking for Guidance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6172200"/>
            <a:ext cx="470042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7049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Research Options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Career Services Website</a:t>
            </a:r>
          </a:p>
          <a:p>
            <a:pPr lvl="1"/>
            <a:r>
              <a:rPr lang="en-US" dirty="0">
                <a:hlinkClick r:id="rId2"/>
              </a:rPr>
              <a:t>https://careerservices.lafayette.edu/environmental-fields-and-sustainability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What Can I do With a Major:  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://careerservices.lafayette.edu/students/access-career-resources/explore-careers/connecting-majors-to-careers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pPr marL="457207" lvl="1" indent="0">
              <a:buNone/>
            </a:pPr>
            <a:endParaRPr lang="en-US" dirty="0" smtClean="0"/>
          </a:p>
          <a:p>
            <a:r>
              <a:rPr lang="en-US" dirty="0" smtClean="0"/>
              <a:t>CareerSpot/Marquis Favorites</a:t>
            </a:r>
          </a:p>
          <a:p>
            <a:pPr lvl="1"/>
            <a:r>
              <a:rPr lang="en-US" dirty="0">
                <a:hlinkClick r:id="rId4"/>
              </a:rPr>
              <a:t>https://lafayette-csm.symplicity.com/manager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2"/>
            <a:r>
              <a:rPr lang="en-US" dirty="0" err="1" smtClean="0"/>
              <a:t>EngIn</a:t>
            </a:r>
            <a:endParaRPr lang="en-US" dirty="0" smtClean="0"/>
          </a:p>
          <a:p>
            <a:pPr lvl="3"/>
            <a:r>
              <a:rPr lang="en-US" dirty="0" smtClean="0"/>
              <a:t>STEM </a:t>
            </a:r>
          </a:p>
          <a:p>
            <a:pPr lvl="2"/>
            <a:r>
              <a:rPr lang="en-US" dirty="0" err="1" smtClean="0"/>
              <a:t>GoinGlobal</a:t>
            </a:r>
            <a:endParaRPr lang="en-US" dirty="0" smtClean="0"/>
          </a:p>
          <a:p>
            <a:pPr lvl="2"/>
            <a:r>
              <a:rPr lang="en-US" dirty="0" smtClean="0"/>
              <a:t>Internships-USA.com</a:t>
            </a:r>
          </a:p>
          <a:p>
            <a:pPr lvl="3"/>
            <a:r>
              <a:rPr lang="en-US" dirty="0" smtClean="0"/>
              <a:t>Green Careers</a:t>
            </a:r>
          </a:p>
          <a:p>
            <a:pPr lvl="2"/>
            <a:r>
              <a:rPr lang="en-US" dirty="0" smtClean="0"/>
              <a:t>LACN (Liberal Arts Career Network)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6800" y="6175222"/>
            <a:ext cx="416702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923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2718"/>
            <a:ext cx="7235290" cy="918882"/>
          </a:xfrm>
        </p:spPr>
        <p:txBody>
          <a:bodyPr/>
          <a:lstStyle/>
          <a:p>
            <a:r>
              <a:rPr lang="en-US" b="1" dirty="0" smtClean="0"/>
              <a:t>It takes </a:t>
            </a:r>
            <a:r>
              <a:rPr lang="en-US" b="1" i="1" dirty="0" smtClean="0"/>
              <a:t>Just ONE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Internship and Job Searching can be frustrating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Employers don’t always acknowledge applications and only respond to those they are going to interview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Follow-up is not always possible</a:t>
            </a:r>
          </a:p>
          <a:p>
            <a:pPr lvl="1"/>
            <a:r>
              <a:rPr lang="en-US" dirty="0"/>
              <a:t>Inquire about the status of their </a:t>
            </a:r>
            <a:r>
              <a:rPr lang="en-US" dirty="0" smtClean="0"/>
              <a:t>search</a:t>
            </a:r>
          </a:p>
          <a:p>
            <a:pPr marL="457207" lvl="1" indent="0">
              <a:buNone/>
            </a:pPr>
            <a:endParaRPr lang="en-US" sz="800" dirty="0" smtClean="0"/>
          </a:p>
          <a:p>
            <a:r>
              <a:rPr lang="en-US" dirty="0" smtClean="0"/>
              <a:t>Networking becomes more important</a:t>
            </a:r>
          </a:p>
          <a:p>
            <a:pPr lvl="1"/>
            <a:r>
              <a:rPr lang="en-US" dirty="0"/>
              <a:t>Think of all of your affinity </a:t>
            </a:r>
            <a:r>
              <a:rPr lang="en-US" dirty="0" smtClean="0"/>
              <a:t>groups</a:t>
            </a:r>
          </a:p>
          <a:p>
            <a:pPr marL="457207" lvl="1" indent="0">
              <a:buNone/>
            </a:pPr>
            <a:endParaRPr lang="en-US" sz="800" dirty="0" smtClean="0"/>
          </a:p>
          <a:p>
            <a:r>
              <a:rPr lang="en-US" dirty="0" smtClean="0"/>
              <a:t>Incorporate searching as part of your regular weekly schedule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dirty="0" smtClean="0"/>
              <a:t>Schedule a practice mock interview </a:t>
            </a:r>
          </a:p>
          <a:p>
            <a:pPr lvl="1"/>
            <a:r>
              <a:rPr lang="en-US" dirty="0" smtClean="0"/>
              <a:t>Recruiters in Residence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177" y="6178244"/>
            <a:ext cx="4700423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6103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o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260</TotalTime>
  <Words>263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Custom Design</vt:lpstr>
      <vt:lpstr>Ion</vt:lpstr>
      <vt:lpstr>PowerPoint Presentation</vt:lpstr>
      <vt:lpstr>Today’s Conversation</vt:lpstr>
      <vt:lpstr> What you need</vt:lpstr>
      <vt:lpstr>Identify your Strengths and Skills</vt:lpstr>
      <vt:lpstr>Fill the Gaps </vt:lpstr>
      <vt:lpstr>Develop Your Stories</vt:lpstr>
      <vt:lpstr>Create Opportunities</vt:lpstr>
      <vt:lpstr>Research Options </vt:lpstr>
      <vt:lpstr>It takes Just ONE</vt:lpstr>
      <vt:lpstr>Schedule an Appointment</vt:lpstr>
      <vt:lpstr>Questions?</vt:lpstr>
    </vt:vector>
  </TitlesOfParts>
  <Company>Lafayette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albusa</dc:creator>
  <cp:lastModifiedBy>Windows User</cp:lastModifiedBy>
  <cp:revision>14</cp:revision>
  <dcterms:created xsi:type="dcterms:W3CDTF">2018-03-27T17:45:09Z</dcterms:created>
  <dcterms:modified xsi:type="dcterms:W3CDTF">2018-04-06T20:59:25Z</dcterms:modified>
</cp:coreProperties>
</file>